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801600" cy="9601200" type="A3"/>
  <p:notesSz cx="6797675" cy="9874250"/>
  <p:defaultTextStyle>
    <a:defPPr>
      <a:defRPr lang="bg-BG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6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54" y="54"/>
      </p:cViewPr>
      <p:guideLst>
        <p:guide orient="horz" pos="3024"/>
        <p:guide pos="6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-3276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AD070-36F1-4A8B-A0A8-24F1E424AB8D}" type="datetimeFigureOut">
              <a:rPr lang="bg-BG" smtClean="0"/>
              <a:t>4.12.2024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9FF4A-8EE7-48E4-9156-2467BA27D9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75426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93F9C-8160-4F9F-BA5B-A75F7CDB653F}" type="datetimeFigureOut">
              <a:rPr lang="bg-BG" smtClean="0"/>
              <a:t>4.12.2024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B8157-8A6F-4093-835B-C7BFC6CE795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17192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B8157-8A6F-4093-835B-C7BFC6CE795E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5224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4.12.2024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76241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4.12.2024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04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4.12.2024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6918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4.12.2024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179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4.12.2024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8740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4.12.2024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401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4.12.2024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2458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4.12.2024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6272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4.12.2024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2706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4.12.2024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589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4.12.2024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400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CBD65-B607-4C4A-A264-869B4C92AC9A}" type="datetimeFigureOut">
              <a:rPr lang="bg-BG" smtClean="0"/>
              <a:t>4.12.2024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967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0120" y="2568352"/>
            <a:ext cx="12169352" cy="6624736"/>
          </a:xfrm>
        </p:spPr>
        <p:txBody>
          <a:bodyPr>
            <a:noAutofit/>
          </a:bodyPr>
          <a:lstStyle/>
          <a:p>
            <a:pPr algn="l"/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«РМЗ МИХАЙЛОВ» ЕООД,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стартира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изпълнението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на проект </a:t>
            </a:r>
            <a:r>
              <a:rPr lang="en-US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BG05SFPR002-1.004-0242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«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Осигуряване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устойчиви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условия на труд и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подобряване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качеството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на работните места в «РМЗ МИХАЙЛОВ» ЕООД»,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финансиран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по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Програма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„Развитие на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човешките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ресурси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“ 2021-2027, процедура BG05SFPR002-1.004 „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Адаптирана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работна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среда“. </a:t>
            </a:r>
            <a:b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b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Проектът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е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насочен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към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постигане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устойчиви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условия на труд и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подобряване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качеството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на работните места в «РМЗ МИХАЙЛОВ» ЕООД, чрез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подобряване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здравословните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и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безопасни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условия на труд и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прилагане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на „зелени“ модели на организация на работните процеси и места, за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посрещане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предизвикателствата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пред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предприятието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и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заетите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лица,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свързани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с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осъществяването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прехода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към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климатично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неутрална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икономика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.</a:t>
            </a:r>
            <a:b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b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Основна цел на проекта: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Осигуряване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устойчиви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условия на труд и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подобряване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качеството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на работните места в «РМЗ МИХАЙЛОВ» ЕООД. </a:t>
            </a:r>
            <a:b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b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u-RU" sz="1400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Специфични</a:t>
            </a: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цели на проекта:</a:t>
            </a:r>
            <a:b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* </a:t>
            </a:r>
            <a:r>
              <a:rPr lang="ru-RU" sz="1400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Адаптиране</a:t>
            </a: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предприятието</a:t>
            </a: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и работните места </a:t>
            </a:r>
            <a:r>
              <a:rPr lang="ru-RU" sz="1400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към</a:t>
            </a: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предизвикателствата</a:t>
            </a: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свързани</a:t>
            </a: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с </a:t>
            </a:r>
            <a:r>
              <a:rPr lang="ru-RU" sz="1400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осъществяването</a:t>
            </a: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прехода</a:t>
            </a: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към</a:t>
            </a: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климатично</a:t>
            </a: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неутрална</a:t>
            </a: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икономика</a:t>
            </a: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и </a:t>
            </a:r>
            <a:r>
              <a:rPr lang="ru-RU" sz="1400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променящите</a:t>
            </a: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се модели на работа;</a:t>
            </a:r>
            <a:b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* Подобряване на </a:t>
            </a:r>
            <a:r>
              <a:rPr lang="ru-RU" sz="1400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условията</a:t>
            </a: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на труд и </a:t>
            </a:r>
            <a:r>
              <a:rPr lang="ru-RU" sz="1400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осигуряване</a:t>
            </a: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здравословна</a:t>
            </a: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и безопасна </a:t>
            </a:r>
            <a:r>
              <a:rPr lang="ru-RU" sz="1400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работна</a:t>
            </a:r>
            <a: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среда.</a:t>
            </a:r>
            <a:br>
              <a:rPr lang="ru-RU" sz="1400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b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bg-BG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Очаквани р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езултати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от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изпълнението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на проекта: </a:t>
            </a:r>
            <a:b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*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Осигурени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съвременни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и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ефективни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средства за колективна защита,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минимизиращи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рисковете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за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здравето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и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безопасността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на работещите от експозиция на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газопрахово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замърсяване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работната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среда;</a:t>
            </a:r>
            <a:b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*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Въведени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екологосъобразни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модели на организация на работните процеси и работните места.</a:t>
            </a:r>
            <a:b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b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Бенефициент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: </a:t>
            </a:r>
            <a:r>
              <a:rPr lang="bg-BG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«РМЗ МИХАЙЛОВ» ЕООД</a:t>
            </a:r>
            <a:b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b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Обща стойност</a:t>
            </a:r>
            <a:r>
              <a:rPr lang="en-US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bg-BG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на проекта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: 253 484.55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лв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., от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които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215 461.87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лв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. (85%) финансиране от ЕС и 38 022.68 лв. (15%) национално финансиране.</a:t>
            </a:r>
            <a:b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b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Период на </a:t>
            </a:r>
            <a:r>
              <a:rPr lang="ru-RU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изпълнение</a:t>
            </a:r>
            <a:r>
              <a:rPr lang="ru-RU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: 10/2024 – 10/2025 г.</a:t>
            </a:r>
            <a:endParaRPr lang="bg-BG" sz="1400" dirty="0"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1027" name="Picture 3" descr="logo-bg-cen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73574" y="142064424"/>
            <a:ext cx="4918722" cy="4435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FAC9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80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pic>
        <p:nvPicPr>
          <p:cNvPr id="9" name="Картина 8">
            <a:extLst>
              <a:ext uri="{FF2B5EF4-FFF2-40B4-BE49-F238E27FC236}">
                <a16:creationId xmlns:a16="http://schemas.microsoft.com/office/drawing/2014/main" id="{7AB540EC-77FC-EB16-1124-7D7DD9AF3C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3100" y="408112"/>
            <a:ext cx="21554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03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2394</TotalTime>
  <Words>303</Words>
  <Application>Microsoft Office PowerPoint</Application>
  <PresentationFormat>Хартия A3 (297x420 мм)</PresentationFormat>
  <Paragraphs>2</Paragraphs>
  <Slides>1</Slides>
  <Notes>1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 Theme</vt:lpstr>
      <vt:lpstr>«РМЗ МИХАЙЛОВ» ЕООД, стартира изпълнението на проект BG05SFPR002-1.004-0242 «Осигуряване на устойчиви условия на труд и подобряване на качеството на работните места в «РМЗ МИХАЙЛОВ» ЕООД», финансиран по Програма „Развитие на човешките ресурси“ 2021-2027, процедура BG05SFPR002-1.004 „Адаптирана работна среда“.   Проектът е насочен към постигане на устойчиви условия на труд и подобряване на качеството на работните места в «РМЗ МИХАЙЛОВ» ЕООД, чрез подобряване на здравословните и безопасни условия на труд и прилагане на „зелени“ модели на организация на работните процеси и места, за посрещане на предизвикателствата пред предприятието и заетите лица, свързани с осъществяването на прехода към климатично неутрална икономика.  Основна цел на проекта: Осигуряване на устойчиви условия на труд и подобряване качеството на работните места в «РМЗ МИХАЙЛОВ» ЕООД.   Специфични цели на проекта: * Адаптиране на предприятието и работните места към предизвикателствата, свързани с осъществяването на прехода към климатично неутрална икономика и променящите се модели на работа; * Подобряване на условията на труд и осигуряване на здравословна и безопасна работна среда.  Очаквани резултати от изпълнението на проекта:  * Осигурени съвременни и ефективни средства за колективна защита, минимизиращи рисковете за здравето и безопасността на работещите от експозиция на газопрахово замърсяване на работната среда; * Въведени екологосъобразни модели на организация на работните процеси и работните места.  Бенефициент: «РМЗ МИХАЙЛОВ» ЕООД  Обща стойност на проекта: 253 484.55 лв., от които 215 461.87 лв. (85%) финансиране от ЕС и 38 022.68 лв. (15%) национално финансиране.  Период на изпълнение: 10/2024 – 10/2025 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и главна цел: ………………………………………………………..   Бенефициент:…………………………………   Обща стойност: ……………………………………..лв., от които………………….……..лв.  европейско и  …………..……………..лв. национално съфинансиране.   Начало: …………………..г. Край: ……………………...г.</dc:title>
  <dc:creator>iboychev</dc:creator>
  <cp:lastModifiedBy>Kalin Teshovski</cp:lastModifiedBy>
  <cp:revision>44</cp:revision>
  <cp:lastPrinted>2015-04-23T13:48:25Z</cp:lastPrinted>
  <dcterms:created xsi:type="dcterms:W3CDTF">2015-04-23T13:21:12Z</dcterms:created>
  <dcterms:modified xsi:type="dcterms:W3CDTF">2024-12-04T09:31:24Z</dcterms:modified>
</cp:coreProperties>
</file>